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0" r:id="rId4"/>
    <p:sldId id="263" r:id="rId5"/>
    <p:sldId id="264" r:id="rId6"/>
    <p:sldId id="265" r:id="rId7"/>
    <p:sldId id="266" r:id="rId8"/>
    <p:sldId id="267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F1B7984-D813-48AE-B861-D85C809A8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6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3DE9EE7-ADE5-4CC0-9CCA-579E46FBC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973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BF083F-CAC9-4A39-A83C-901DAD07205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2D08A7-9010-4895-9689-3A7A716CE63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EAC847-8244-4041-A900-E371D04962E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B7C9E1-192D-4BE5-B0A5-7D6DFF09B65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5DA4B0-06B7-4371-9410-3E526E4D663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D3800B-5717-4A52-9459-B3029B91D37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FEE6FA-DE53-492A-AAEE-DA1A2FAD84F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C701BE-BB71-4117-AEFC-614FC20BCCB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2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08910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9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9" y="4650584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18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91" y="1191"/>
            <a:ext cx="9142413" cy="5142309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2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H007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偉大的神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ea typeface="新細明體" pitchFamily="18" charset="-120"/>
              </a:rPr>
              <a:t>HOW GREAT THOU ART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偉大的神，我每逢靜念默思，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O Lord my God, when I in awesome wonder,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祢手所創這偉大的世界；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Consider all the works Thy hand hath made;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我見眾星，又聞那隆隆雷聲，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see the stars, I hear the mighty thunder,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祢的權能在全宇宙顯揭。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Thy works thro out the universe displayed.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我魂歌頌，讚揚我主我神：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sings my soul, my Savior God to Thee: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“何等偉大！何等偉大！”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great Thou art, how great Thou art.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我魂歌頌，讚揚我主我神：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sings my soul, my Savior God to Thee,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“何等偉大！何等偉大！”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great Thou art, how great Thou art.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當我經過綠蔭的樹林底下，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through the woods and forest glades I wander,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我聽鳥兒在那樹上鳴吟；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hear the birds sing sweetly in the trees: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當我俯視山澗的流水洄縈，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I look down from lofty mountain grandeur,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微風迎面拂拭我的衣襟。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hear the brook and feel the gentle breeze.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我魂歌頌，讚揚我主我神：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sings my soul, my Savior God to Thee: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“何等偉大！何等偉大！”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great Thou art, how great Thou art.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我魂歌頌，讚揚我主我神：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sings my soul, my Savior God to Thee,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“何等偉大！何等偉大！”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great Thou art, how great Thou art.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當我忖度，神不吝差遣愛子，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when I think, that God, His Son not sparing,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來為人死，實為人難領會；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Sent Him to die, I scarce can take it in: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十字架上，祂背負我的重擔，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on the Cross, my burden gladly bearing,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流血與水，解決我雙重罪。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bled and died to take away my sin.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我魂歌頌，讚揚我主我神：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sings my soul, my Savior God to Thee: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“何等偉大！何等偉大！”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great Thou art, how great Thou art.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我魂歌頌，讚揚我主我神：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sings my soul, my Savior God to Thee,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“何等偉大！何等偉大！”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great Thou art, how great Thou art.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基督再臨，歡呼喝彩盈天空，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Christ shall come, with shout of acclamation,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欲提我去，我心欣然歡跳；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take me home, what joy shall fill my heart!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那日我必謙卑俯伏敬拜祂，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shall I bow, in humble adoration,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並要宣揚，“我主我神奇妙。”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there proclaim, my God, how great Thou art.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我魂歌頌，讚揚我主我神：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sings my soul, my Savior God to Thee: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“何等偉大！何等偉大！”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great Thou art, how great Thou art.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我魂歌頌，讚揚我主我神：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sings my soul, my Savior God to Thee,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“何等偉大！何等偉大！”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great Thou art, how great Thou art.</a:t>
            </a:r>
            <a:endParaRPr lang="en-US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434</TotalTime>
  <Words>702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H007  偉大的神  HOW GREAT THOU ART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H007 偉大的神 HOW GREAT THOU ART</dc:title>
  <dc:subject>Hymnary 聖徒詩歌</dc:subject>
  <dc:creator>Stuart K. Hine</dc:creator>
  <cp:lastModifiedBy>Timothy Liang</cp:lastModifiedBy>
  <cp:revision>44</cp:revision>
  <dcterms:created xsi:type="dcterms:W3CDTF">2001-04-19T19:07:54Z</dcterms:created>
  <dcterms:modified xsi:type="dcterms:W3CDTF">2017-07-31T22:24:13Z</dcterms:modified>
</cp:coreProperties>
</file>